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6" r:id="rId7"/>
    <p:sldId id="263" r:id="rId8"/>
    <p:sldId id="257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4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5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7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6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1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8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9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3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D625D-E852-442B-92E2-2969BC7CB3D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3A8C3-4F92-4693-837E-281DB3D9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4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dmitry.mikhnov" TargetMode="External"/><Relationship Id="rId2" Type="http://schemas.openxmlformats.org/officeDocument/2006/relationships/hyperlink" Target="mailto:coach@successtrading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Инвестирование с командой «Успешного трейдинга»</a:t>
            </a:r>
            <a:endParaRPr lang="en-US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2" y="5726022"/>
            <a:ext cx="26955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у вас возникли вопросы, пишите нам на </a:t>
            </a:r>
            <a:r>
              <a:rPr lang="en-US" dirty="0" smtClean="0">
                <a:hlinkClick r:id="rId2"/>
              </a:rPr>
              <a:t>coach@successtrading.ru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Или напрямую мне в </a:t>
            </a:r>
            <a:r>
              <a:rPr lang="en-US" dirty="0" smtClean="0"/>
              <a:t>Facebook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www.facebook.com/dmitry.mikhnov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934" y="3796937"/>
            <a:ext cx="2144893" cy="21448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2" y="5695950"/>
            <a:ext cx="26955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48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предложение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Активный доход (30-40%)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ru-RU" dirty="0" smtClean="0"/>
              <a:t>. Инвестировать вместе со школой </a:t>
            </a:r>
            <a:r>
              <a:rPr lang="en-US" dirty="0" smtClean="0"/>
              <a:t>(</a:t>
            </a:r>
            <a:r>
              <a:rPr lang="ru-RU" dirty="0" smtClean="0"/>
              <a:t>от 300тыс)</a:t>
            </a:r>
          </a:p>
          <a:p>
            <a:pPr marL="0" indent="0">
              <a:buNone/>
            </a:pPr>
            <a:r>
              <a:rPr lang="ru-RU" dirty="0" smtClean="0"/>
              <a:t>2. Инвестировать деньги в покупку акций </a:t>
            </a:r>
            <a:r>
              <a:rPr lang="en-US" dirty="0" smtClean="0"/>
              <a:t>IPO </a:t>
            </a:r>
            <a:r>
              <a:rPr lang="ru-RU" dirty="0" smtClean="0"/>
              <a:t>(от 10тыс </a:t>
            </a:r>
            <a:r>
              <a:rPr lang="en-US" dirty="0" err="1" smtClean="0"/>
              <a:t>usd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3. Инвестировать деньги в торговые алгоритмы</a:t>
            </a:r>
            <a:r>
              <a:rPr lang="en-US" dirty="0" smtClean="0"/>
              <a:t> (</a:t>
            </a:r>
            <a:r>
              <a:rPr lang="ru-RU" dirty="0" smtClean="0"/>
              <a:t>от 50тыс </a:t>
            </a:r>
            <a:r>
              <a:rPr lang="en-US" dirty="0" err="1" smtClean="0"/>
              <a:t>usd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Пассивный доход (10-12%)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Пенсионное инвестирование</a:t>
            </a:r>
            <a:r>
              <a:rPr lang="en-US" dirty="0" smtClean="0"/>
              <a:t> </a:t>
            </a:r>
            <a:r>
              <a:rPr lang="ru-RU" dirty="0" smtClean="0"/>
              <a:t>на рынке США (от 10тыс </a:t>
            </a:r>
            <a:r>
              <a:rPr lang="en-US" dirty="0" err="1" smtClean="0"/>
              <a:t>usd</a:t>
            </a:r>
            <a:r>
              <a:rPr lang="en-US" dirty="0" smtClean="0"/>
              <a:t>)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Накопительное инвестирование на рынке России (ИИС</a:t>
            </a:r>
            <a:r>
              <a:rPr lang="en-US" dirty="0" smtClean="0"/>
              <a:t>, </a:t>
            </a:r>
            <a:r>
              <a:rPr lang="ru-RU" dirty="0" smtClean="0"/>
              <a:t>от 300тыс)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2" y="5830887"/>
            <a:ext cx="26955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0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Инвестировать вместе со школой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Сумма от 300тыс рублей</a:t>
            </a:r>
          </a:p>
          <a:p>
            <a:r>
              <a:rPr lang="ru-RU" dirty="0" smtClean="0"/>
              <a:t>Мы заключаем с вами договор займа</a:t>
            </a:r>
          </a:p>
          <a:p>
            <a:r>
              <a:rPr lang="ru-RU" dirty="0" smtClean="0"/>
              <a:t>Мы инвестируем ваши средства в </a:t>
            </a:r>
            <a:r>
              <a:rPr lang="en-US" dirty="0" smtClean="0"/>
              <a:t>IPO </a:t>
            </a:r>
            <a:r>
              <a:rPr lang="ru-RU" dirty="0" smtClean="0"/>
              <a:t>сделки и роботов, вы получаете 30% от прибыли без риска для вас</a:t>
            </a:r>
          </a:p>
          <a:p>
            <a:r>
              <a:rPr lang="ru-RU" dirty="0" smtClean="0"/>
              <a:t>Ориентировочная годовая доходность 30-40%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2" y="5830887"/>
            <a:ext cx="26955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9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Инвестировать в </a:t>
            </a:r>
            <a:r>
              <a:rPr lang="en-US" dirty="0" smtClean="0"/>
              <a:t>IPO </a:t>
            </a:r>
            <a:r>
              <a:rPr lang="ru-RU" dirty="0" smtClean="0"/>
              <a:t>сделки на рынке США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Свой счет у Американского брокера</a:t>
            </a:r>
          </a:p>
          <a:p>
            <a:r>
              <a:rPr lang="ru-RU" dirty="0" smtClean="0"/>
              <a:t>От 10тыс долларов</a:t>
            </a:r>
          </a:p>
          <a:p>
            <a:r>
              <a:rPr lang="ru-RU" dirty="0" smtClean="0"/>
              <a:t>Средняя прибыль со сделки 32% за 3 месяца</a:t>
            </a:r>
          </a:p>
          <a:p>
            <a:r>
              <a:rPr lang="ru-RU" dirty="0" smtClean="0"/>
              <a:t>Наша комиссия с прибыли за управление позицией 30%</a:t>
            </a:r>
          </a:p>
          <a:p>
            <a:r>
              <a:rPr lang="ru-RU" dirty="0" smtClean="0"/>
              <a:t>Обычная длительность сделки 90 дней</a:t>
            </a:r>
          </a:p>
          <a:p>
            <a:r>
              <a:rPr lang="ru-RU" dirty="0" smtClean="0"/>
              <a:t>Вы можете оставить акции если они вам понравились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2" y="5830887"/>
            <a:ext cx="26955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0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</a:t>
            </a:r>
            <a:r>
              <a:rPr lang="en-US" dirty="0" smtClean="0"/>
              <a:t>IPO </a:t>
            </a:r>
            <a:r>
              <a:rPr lang="ru-RU" dirty="0" smtClean="0"/>
              <a:t>сделок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4041" y="1488200"/>
            <a:ext cx="7903916" cy="48208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83" y="6106591"/>
            <a:ext cx="2105433" cy="75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Торговые алгоритмы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 рынке США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2" y="5895975"/>
            <a:ext cx="26955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0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Высокоэффективная стратегия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Минимальный объем инвестиций 50тыс долларов США</a:t>
            </a:r>
          </a:p>
          <a:p>
            <a:r>
              <a:rPr lang="ru-RU" dirty="0" smtClean="0"/>
              <a:t>Средняя доходность за последние 5 лет – 39% годовых</a:t>
            </a:r>
          </a:p>
          <a:p>
            <a:r>
              <a:rPr lang="ru-RU" dirty="0" smtClean="0"/>
              <a:t>Мы открываем вам счет у Американского брокера (</a:t>
            </a:r>
            <a:r>
              <a:rPr lang="en-US" dirty="0" smtClean="0"/>
              <a:t>IB)</a:t>
            </a:r>
            <a:endParaRPr lang="ru-RU" dirty="0" smtClean="0"/>
          </a:p>
          <a:p>
            <a:r>
              <a:rPr lang="ru-RU" dirty="0" smtClean="0"/>
              <a:t>Полная прозрачность для вас</a:t>
            </a:r>
          </a:p>
          <a:p>
            <a:r>
              <a:rPr lang="ru-RU" dirty="0" smtClean="0"/>
              <a:t>У нас в управлении 3млн долларов</a:t>
            </a:r>
          </a:p>
          <a:p>
            <a:r>
              <a:rPr lang="ru-RU" dirty="0" smtClean="0"/>
              <a:t>Комиссия за управление 30% от прибыли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329" y="4828631"/>
            <a:ext cx="7277100" cy="1276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518" y="6240235"/>
            <a:ext cx="1730964" cy="61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9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за 2012-2016 годы</a:t>
            </a:r>
            <a:endParaRPr lang="en-US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562" y="1690688"/>
            <a:ext cx="7005927" cy="43513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3944" y="1690688"/>
            <a:ext cx="3829050" cy="1562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62" y="6235913"/>
            <a:ext cx="1743075" cy="6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2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Пассивные стратегии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Накопительные консервативные стратегии</a:t>
            </a:r>
          </a:p>
          <a:p>
            <a:r>
              <a:rPr lang="ru-RU" dirty="0" smtClean="0"/>
              <a:t>Отлично подходят если вы консерватор</a:t>
            </a:r>
          </a:p>
          <a:p>
            <a:r>
              <a:rPr lang="ru-RU" dirty="0" smtClean="0"/>
              <a:t>От 10тыс долларов или 300тыс для ИИС</a:t>
            </a:r>
          </a:p>
          <a:p>
            <a:r>
              <a:rPr lang="ru-RU" dirty="0" smtClean="0"/>
              <a:t>Открываем вам счет и помогаем настроить стратегию</a:t>
            </a:r>
          </a:p>
          <a:p>
            <a:r>
              <a:rPr lang="ru-RU" dirty="0" smtClean="0"/>
              <a:t>Доход 10-12% годовых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2" y="5830887"/>
            <a:ext cx="26955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5984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271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Инвестирование с командой «Успешного трейдинга»</vt:lpstr>
      <vt:lpstr>Наше предложение:</vt:lpstr>
      <vt:lpstr>Инвестировать вместе со школой</vt:lpstr>
      <vt:lpstr>Инвестировать в IPO сделки на рынке США</vt:lpstr>
      <vt:lpstr>Таблица IPO сделок</vt:lpstr>
      <vt:lpstr>Торговые алгоритмы</vt:lpstr>
      <vt:lpstr>Высокоэффективная стратегия</vt:lpstr>
      <vt:lpstr>Результаты за 2012-2016 годы</vt:lpstr>
      <vt:lpstr>Пассивные стратегии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Торговые алгоритмы</dc:title>
  <dc:creator>Дмитрий Михнов</dc:creator>
  <cp:lastModifiedBy>Дмитрий Михнов</cp:lastModifiedBy>
  <cp:revision>10</cp:revision>
  <dcterms:created xsi:type="dcterms:W3CDTF">2017-03-09T08:00:48Z</dcterms:created>
  <dcterms:modified xsi:type="dcterms:W3CDTF">2017-03-09T13:08:03Z</dcterms:modified>
</cp:coreProperties>
</file>